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3" r:id="rId5"/>
    <p:sldId id="260" r:id="rId6"/>
    <p:sldId id="261" r:id="rId7"/>
    <p:sldId id="262" r:id="rId8"/>
    <p:sldId id="264" r:id="rId9"/>
    <p:sldId id="265" r:id="rId10"/>
    <p:sldId id="266" r:id="rId11"/>
    <p:sldId id="267" r:id="rId12"/>
    <p:sldId id="268" r:id="rId1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90"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0EAFEEE3-8102-4E7A-9576-7B0DE3F62E09}" type="datetimeFigureOut">
              <a:rPr lang="es-CO" smtClean="0"/>
              <a:pPr/>
              <a:t>15/06/2015</a:t>
            </a:fld>
            <a:endParaRPr lang="es-CO"/>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CO"/>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F8F2EB44-E2A9-4DAA-A340-1F90FC46F3C6}"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EAFEEE3-8102-4E7A-9576-7B0DE3F62E09}" type="datetimeFigureOut">
              <a:rPr lang="es-CO" smtClean="0"/>
              <a:pPr/>
              <a:t>15/06/2015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8F2EB44-E2A9-4DAA-A340-1F90FC46F3C6}"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EAFEEE3-8102-4E7A-9576-7B0DE3F62E09}" type="datetimeFigureOut">
              <a:rPr lang="es-CO" smtClean="0"/>
              <a:pPr/>
              <a:t>15/06/2015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F8F2EB44-E2A9-4DAA-A340-1F90FC46F3C6}"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0EAFEEE3-8102-4E7A-9576-7B0DE3F62E09}" type="datetimeFigureOut">
              <a:rPr lang="es-CO" smtClean="0"/>
              <a:pPr/>
              <a:t>15/06/2015</a:t>
            </a:fld>
            <a:endParaRPr lang="es-CO"/>
          </a:p>
        </p:txBody>
      </p:sp>
      <p:sp>
        <p:nvSpPr>
          <p:cNvPr id="9" name="8 Marcador de número de diapositiva"/>
          <p:cNvSpPr>
            <a:spLocks noGrp="1"/>
          </p:cNvSpPr>
          <p:nvPr>
            <p:ph type="sldNum" sz="quarter" idx="15"/>
          </p:nvPr>
        </p:nvSpPr>
        <p:spPr/>
        <p:txBody>
          <a:bodyPr rtlCol="0"/>
          <a:lstStyle/>
          <a:p>
            <a:fld id="{F8F2EB44-E2A9-4DAA-A340-1F90FC46F3C6}" type="slidenum">
              <a:rPr lang="es-CO" smtClean="0"/>
              <a:pPr/>
              <a:t>‹Nº›</a:t>
            </a:fld>
            <a:endParaRPr lang="es-CO"/>
          </a:p>
        </p:txBody>
      </p:sp>
      <p:sp>
        <p:nvSpPr>
          <p:cNvPr id="10" name="9 Marcador de pie de página"/>
          <p:cNvSpPr>
            <a:spLocks noGrp="1"/>
          </p:cNvSpPr>
          <p:nvPr>
            <p:ph type="ftr" sz="quarter" idx="16"/>
          </p:nvPr>
        </p:nvSpPr>
        <p:spPr/>
        <p:txBody>
          <a:bodyPr rtlCol="0"/>
          <a:lstStyle/>
          <a:p>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0EAFEEE3-8102-4E7A-9576-7B0DE3F62E09}" type="datetimeFigureOut">
              <a:rPr lang="es-CO" smtClean="0"/>
              <a:pPr/>
              <a:t>15/06/2015</a:t>
            </a:fld>
            <a:endParaRPr lang="es-CO"/>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CO"/>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F8F2EB44-E2A9-4DAA-A340-1F90FC46F3C6}"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EAFEEE3-8102-4E7A-9576-7B0DE3F62E09}" type="datetimeFigureOut">
              <a:rPr lang="es-CO" smtClean="0"/>
              <a:pPr/>
              <a:t>15/06/2015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F8F2EB44-E2A9-4DAA-A340-1F90FC46F3C6}" type="slidenum">
              <a:rPr lang="es-CO" smtClean="0"/>
              <a:pPr/>
              <a:t>‹Nº›</a:t>
            </a:fld>
            <a:endParaRPr lang="es-CO"/>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0EAFEEE3-8102-4E7A-9576-7B0DE3F62E09}" type="datetimeFigureOut">
              <a:rPr lang="es-CO" smtClean="0"/>
              <a:pPr/>
              <a:t>15/06/2015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F8F2EB44-E2A9-4DAA-A340-1F90FC46F3C6}" type="slidenum">
              <a:rPr lang="es-CO" smtClean="0"/>
              <a:pPr/>
              <a:t>‹Nº›</a:t>
            </a:fld>
            <a:endParaRPr lang="es-CO"/>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0EAFEEE3-8102-4E7A-9576-7B0DE3F62E09}" type="datetimeFigureOut">
              <a:rPr lang="es-CO" smtClean="0"/>
              <a:pPr/>
              <a:t>15/06/2015</a:t>
            </a:fld>
            <a:endParaRPr lang="es-CO"/>
          </a:p>
        </p:txBody>
      </p:sp>
      <p:sp>
        <p:nvSpPr>
          <p:cNvPr id="7" name="6 Marcador de número de diapositiva"/>
          <p:cNvSpPr>
            <a:spLocks noGrp="1"/>
          </p:cNvSpPr>
          <p:nvPr>
            <p:ph type="sldNum" sz="quarter" idx="11"/>
          </p:nvPr>
        </p:nvSpPr>
        <p:spPr/>
        <p:txBody>
          <a:bodyPr rtlCol="0"/>
          <a:lstStyle/>
          <a:p>
            <a:fld id="{F8F2EB44-E2A9-4DAA-A340-1F90FC46F3C6}" type="slidenum">
              <a:rPr lang="es-CO" smtClean="0"/>
              <a:pPr/>
              <a:t>‹Nº›</a:t>
            </a:fld>
            <a:endParaRPr lang="es-CO"/>
          </a:p>
        </p:txBody>
      </p:sp>
      <p:sp>
        <p:nvSpPr>
          <p:cNvPr id="8" name="7 Marcador de pie de página"/>
          <p:cNvSpPr>
            <a:spLocks noGrp="1"/>
          </p:cNvSpPr>
          <p:nvPr>
            <p:ph type="ftr" sz="quarter" idx="12"/>
          </p:nvPr>
        </p:nvSpPr>
        <p:spPr/>
        <p:txBody>
          <a:bodyPr rtlCol="0"/>
          <a:lstStyle/>
          <a:p>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AFEEE3-8102-4E7A-9576-7B0DE3F62E09}" type="datetimeFigureOut">
              <a:rPr lang="es-CO" smtClean="0"/>
              <a:pPr/>
              <a:t>15/06/2015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F8F2EB44-E2A9-4DAA-A340-1F90FC46F3C6}"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0EAFEEE3-8102-4E7A-9576-7B0DE3F62E09}" type="datetimeFigureOut">
              <a:rPr lang="es-CO" smtClean="0"/>
              <a:pPr/>
              <a:t>15/06/2015</a:t>
            </a:fld>
            <a:endParaRPr lang="es-CO"/>
          </a:p>
        </p:txBody>
      </p:sp>
      <p:sp>
        <p:nvSpPr>
          <p:cNvPr id="22" name="21 Marcador de número de diapositiva"/>
          <p:cNvSpPr>
            <a:spLocks noGrp="1"/>
          </p:cNvSpPr>
          <p:nvPr>
            <p:ph type="sldNum" sz="quarter" idx="15"/>
          </p:nvPr>
        </p:nvSpPr>
        <p:spPr/>
        <p:txBody>
          <a:bodyPr rtlCol="0"/>
          <a:lstStyle/>
          <a:p>
            <a:fld id="{F8F2EB44-E2A9-4DAA-A340-1F90FC46F3C6}" type="slidenum">
              <a:rPr lang="es-CO" smtClean="0"/>
              <a:pPr/>
              <a:t>‹Nº›</a:t>
            </a:fld>
            <a:endParaRPr lang="es-CO"/>
          </a:p>
        </p:txBody>
      </p:sp>
      <p:sp>
        <p:nvSpPr>
          <p:cNvPr id="23" name="22 Marcador de pie de página"/>
          <p:cNvSpPr>
            <a:spLocks noGrp="1"/>
          </p:cNvSpPr>
          <p:nvPr>
            <p:ph type="ftr" sz="quarter" idx="16"/>
          </p:nvPr>
        </p:nvSpPr>
        <p:spPr/>
        <p:txBody>
          <a:bodyPr rtlCol="0"/>
          <a:lstStyle/>
          <a:p>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0EAFEEE3-8102-4E7A-9576-7B0DE3F62E09}" type="datetimeFigureOut">
              <a:rPr lang="es-CO" smtClean="0"/>
              <a:pPr/>
              <a:t>15/06/2015</a:t>
            </a:fld>
            <a:endParaRPr lang="es-CO"/>
          </a:p>
        </p:txBody>
      </p:sp>
      <p:sp>
        <p:nvSpPr>
          <p:cNvPr id="18" name="17 Marcador de número de diapositiva"/>
          <p:cNvSpPr>
            <a:spLocks noGrp="1"/>
          </p:cNvSpPr>
          <p:nvPr>
            <p:ph type="sldNum" sz="quarter" idx="11"/>
          </p:nvPr>
        </p:nvSpPr>
        <p:spPr/>
        <p:txBody>
          <a:bodyPr rtlCol="0"/>
          <a:lstStyle/>
          <a:p>
            <a:fld id="{F8F2EB44-E2A9-4DAA-A340-1F90FC46F3C6}" type="slidenum">
              <a:rPr lang="es-CO" smtClean="0"/>
              <a:pPr/>
              <a:t>‹Nº›</a:t>
            </a:fld>
            <a:endParaRPr lang="es-CO"/>
          </a:p>
        </p:txBody>
      </p:sp>
      <p:sp>
        <p:nvSpPr>
          <p:cNvPr id="21" name="20 Marcador de pie de página"/>
          <p:cNvSpPr>
            <a:spLocks noGrp="1"/>
          </p:cNvSpPr>
          <p:nvPr>
            <p:ph type="ftr" sz="quarter" idx="12"/>
          </p:nvPr>
        </p:nvSpPr>
        <p:spPr/>
        <p:txBody>
          <a:bodyPr rtlCol="0"/>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EAFEEE3-8102-4E7A-9576-7B0DE3F62E09}" type="datetimeFigureOut">
              <a:rPr lang="es-CO" smtClean="0"/>
              <a:pPr/>
              <a:t>15/06/2015</a:t>
            </a:fld>
            <a:endParaRPr lang="es-CO"/>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CO"/>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F2EB44-E2A9-4DAA-A340-1F90FC46F3C6}"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51720" y="764704"/>
            <a:ext cx="6244208" cy="2470426"/>
          </a:xfrm>
        </p:spPr>
        <p:txBody>
          <a:bodyPr>
            <a:normAutofit fontScale="90000"/>
          </a:bodyPr>
          <a:lstStyle/>
          <a:p>
            <a:pPr algn="ctr"/>
            <a:r>
              <a:rPr lang="es-CO" sz="9600" dirty="0" smtClean="0">
                <a:latin typeface="Colonna MT" pitchFamily="82" charset="0"/>
              </a:rPr>
              <a:t>exhibition </a:t>
            </a:r>
            <a:r>
              <a:rPr lang="es-CO" sz="9800" dirty="0" smtClean="0">
                <a:latin typeface="Colonna MT" pitchFamily="82" charset="0"/>
              </a:rPr>
              <a:t>fair of Cali</a:t>
            </a:r>
            <a:endParaRPr lang="es-CO" sz="9800" dirty="0">
              <a:latin typeface="Colonna MT" pitchFamily="82" charset="0"/>
            </a:endParaRPr>
          </a:p>
        </p:txBody>
      </p:sp>
      <p:sp>
        <p:nvSpPr>
          <p:cNvPr id="3" name="2 Subtítulo"/>
          <p:cNvSpPr>
            <a:spLocks noGrp="1"/>
          </p:cNvSpPr>
          <p:nvPr>
            <p:ph type="subTitle" idx="1"/>
          </p:nvPr>
        </p:nvSpPr>
        <p:spPr>
          <a:xfrm>
            <a:off x="2051720" y="3573016"/>
            <a:ext cx="6408712" cy="2880320"/>
          </a:xfrm>
        </p:spPr>
        <p:txBody>
          <a:bodyPr/>
          <a:lstStyle/>
          <a:p>
            <a:pPr algn="ctr"/>
            <a:r>
              <a:rPr lang="es-CO" sz="3200" dirty="0" smtClean="0">
                <a:latin typeface="Comic Sans MS" pitchFamily="66" charset="0"/>
              </a:rPr>
              <a:t>Yeison Trujillo </a:t>
            </a:r>
          </a:p>
          <a:p>
            <a:pPr algn="ctr"/>
            <a:r>
              <a:rPr lang="es-CO" sz="3200" dirty="0" smtClean="0">
                <a:latin typeface="Comic Sans MS" pitchFamily="66" charset="0"/>
              </a:rPr>
              <a:t>Juan José Figueroa</a:t>
            </a:r>
          </a:p>
          <a:p>
            <a:pPr algn="ctr"/>
            <a:r>
              <a:rPr lang="es-CO" sz="3200" dirty="0" smtClean="0">
                <a:latin typeface="Comic Sans MS" pitchFamily="66" charset="0"/>
              </a:rPr>
              <a:t>Sebastián Pereira  </a:t>
            </a:r>
          </a:p>
          <a:p>
            <a:pPr algn="ctr"/>
            <a:r>
              <a:rPr lang="es-CO" sz="3200" dirty="0" smtClean="0">
                <a:latin typeface="Comic Sans MS" pitchFamily="66" charset="0"/>
              </a:rPr>
              <a:t>Grado  9-2</a:t>
            </a:r>
          </a:p>
          <a:p>
            <a:endParaRPr lang="es-CO"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400" dirty="0" smtClean="0"/>
              <a:t>Super concert Cali Fair</a:t>
            </a:r>
            <a:endParaRPr lang="es-CO" sz="4400" dirty="0"/>
          </a:p>
        </p:txBody>
      </p:sp>
      <p:sp>
        <p:nvSpPr>
          <p:cNvPr id="3" name="2 Marcador de contenido"/>
          <p:cNvSpPr>
            <a:spLocks noGrp="1"/>
          </p:cNvSpPr>
          <p:nvPr>
            <p:ph sz="quarter" idx="1"/>
          </p:nvPr>
        </p:nvSpPr>
        <p:spPr/>
        <p:txBody>
          <a:bodyPr>
            <a:normAutofit/>
          </a:bodyPr>
          <a:lstStyle/>
          <a:p>
            <a:r>
              <a:rPr lang="en-US" sz="2800" dirty="0" smtClean="0"/>
              <a:t>Cali, known for having an excellent public proclamation to Super musical concert as the flagship event in the city and the fair. The event traditionally held on December 27, top best national and international artists in dance music are presented.</a:t>
            </a:r>
          </a:p>
          <a:p>
            <a:endParaRPr lang="es-CO" sz="4400" dirty="0"/>
          </a:p>
        </p:txBody>
      </p:sp>
      <p:pic>
        <p:nvPicPr>
          <p:cNvPr id="4" name="3 Imagen" descr="Guayacan-en-pereira-2.jpg"/>
          <p:cNvPicPr>
            <a:picLocks noChangeAspect="1"/>
          </p:cNvPicPr>
          <p:nvPr/>
        </p:nvPicPr>
        <p:blipFill>
          <a:blip r:embed="rId2" cstate="print"/>
          <a:stretch>
            <a:fillRect/>
          </a:stretch>
        </p:blipFill>
        <p:spPr>
          <a:xfrm>
            <a:off x="2000232" y="4357694"/>
            <a:ext cx="3742622" cy="2102301"/>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000" dirty="0" smtClean="0"/>
              <a:t>Festival of Orchestras</a:t>
            </a:r>
            <a:endParaRPr lang="es-CO" sz="4000" dirty="0"/>
          </a:p>
        </p:txBody>
      </p:sp>
      <p:sp>
        <p:nvSpPr>
          <p:cNvPr id="3" name="2 Marcador de contenido"/>
          <p:cNvSpPr>
            <a:spLocks noGrp="1"/>
          </p:cNvSpPr>
          <p:nvPr>
            <p:ph sz="quarter" idx="1"/>
          </p:nvPr>
        </p:nvSpPr>
        <p:spPr/>
        <p:txBody>
          <a:bodyPr>
            <a:normAutofit/>
          </a:bodyPr>
          <a:lstStyle/>
          <a:p>
            <a:r>
              <a:rPr lang="en-US" sz="2800" dirty="0" smtClean="0"/>
              <a:t>With the introduction of the 20 greatest projection orchestras nationally sharing the stage with big stars of salsa, it was held this December 30, version XVIIII the Festival of Orchestras of the Fair of Cali.</a:t>
            </a:r>
          </a:p>
          <a:p>
            <a:endParaRPr lang="en-US" sz="2800" dirty="0" smtClean="0"/>
          </a:p>
          <a:p>
            <a:endParaRPr lang="es-CO" sz="2800" dirty="0"/>
          </a:p>
        </p:txBody>
      </p:sp>
      <p:pic>
        <p:nvPicPr>
          <p:cNvPr id="5" name="4 Imagen" descr="images.jpg"/>
          <p:cNvPicPr>
            <a:picLocks noChangeAspect="1"/>
          </p:cNvPicPr>
          <p:nvPr/>
        </p:nvPicPr>
        <p:blipFill>
          <a:blip r:embed="rId2"/>
          <a:stretch>
            <a:fillRect/>
          </a:stretch>
        </p:blipFill>
        <p:spPr>
          <a:xfrm>
            <a:off x="2214546" y="4120862"/>
            <a:ext cx="3929090" cy="2165658"/>
          </a:xfrm>
          <a:prstGeom prst="roundRect">
            <a:avLst>
              <a:gd name="adj" fmla="val 11111"/>
            </a:avLst>
          </a:prstGeom>
          <a:ln w="190500" cap="rnd">
            <a:solidFill>
              <a:schemeClr val="accent6">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800" dirty="0" smtClean="0"/>
              <a:t>tourism</a:t>
            </a:r>
            <a:endParaRPr lang="es-CO" sz="4800" dirty="0"/>
          </a:p>
        </p:txBody>
      </p:sp>
      <p:sp>
        <p:nvSpPr>
          <p:cNvPr id="3" name="2 Marcador de contenido"/>
          <p:cNvSpPr>
            <a:spLocks noGrp="1"/>
          </p:cNvSpPr>
          <p:nvPr>
            <p:ph sz="quarter" idx="1"/>
          </p:nvPr>
        </p:nvSpPr>
        <p:spPr/>
        <p:txBody>
          <a:bodyPr/>
          <a:lstStyle/>
          <a:p>
            <a:r>
              <a:rPr lang="en-US" dirty="0" smtClean="0"/>
              <a:t>Cali Fair is an important event, attended annually 2.2 million people, calculating foreign tourists is a figure of 300 000. The fair come mainly for its climate, events and rumba; becoming one of the main tourist destinations in Colombia and Latin America between 25 and 30 December each year.</a:t>
            </a:r>
          </a:p>
          <a:p>
            <a:endParaRPr lang="es-CO" dirty="0"/>
          </a:p>
        </p:txBody>
      </p:sp>
      <p:pic>
        <p:nvPicPr>
          <p:cNvPr id="4" name="3 Imagen" descr="feria-cali.png"/>
          <p:cNvPicPr>
            <a:picLocks noChangeAspect="1"/>
          </p:cNvPicPr>
          <p:nvPr/>
        </p:nvPicPr>
        <p:blipFill>
          <a:blip r:embed="rId2"/>
          <a:stretch>
            <a:fillRect/>
          </a:stretch>
        </p:blipFill>
        <p:spPr>
          <a:xfrm>
            <a:off x="2000232" y="4500570"/>
            <a:ext cx="4571988" cy="1828795"/>
          </a:xfrm>
          <a:prstGeom prst="rect">
            <a:avLst/>
          </a:prstGeom>
          <a:solidFill>
            <a:srgbClr val="FFFFFF">
              <a:shade val="85000"/>
            </a:srgbClr>
          </a:solidFill>
          <a:ln w="1905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8800" dirty="0" smtClean="0">
                <a:latin typeface="Colonna MT" pitchFamily="82" charset="0"/>
              </a:rPr>
              <a:t>fair of Cali</a:t>
            </a:r>
            <a:endParaRPr lang="es-CO" sz="8800" dirty="0"/>
          </a:p>
        </p:txBody>
      </p:sp>
      <p:sp>
        <p:nvSpPr>
          <p:cNvPr id="3" name="2 Marcador de contenido"/>
          <p:cNvSpPr>
            <a:spLocks noGrp="1"/>
          </p:cNvSpPr>
          <p:nvPr>
            <p:ph sz="quarter" idx="2"/>
          </p:nvPr>
        </p:nvSpPr>
        <p:spPr>
          <a:xfrm>
            <a:off x="251520" y="1772816"/>
            <a:ext cx="4104456" cy="5085184"/>
          </a:xfrm>
        </p:spPr>
        <p:txBody>
          <a:bodyPr>
            <a:normAutofit/>
          </a:bodyPr>
          <a:lstStyle/>
          <a:p>
            <a:r>
              <a:rPr lang="en-US" sz="3200" dirty="0" smtClean="0"/>
              <a:t>Cali Fair, also called Fair reed, is a holiday celebrated annually since 1957 in the city of Cali in Colombia that takes place between 25 and 30 December.</a:t>
            </a:r>
            <a:endParaRPr lang="es-CO" sz="3200" dirty="0" smtClean="0"/>
          </a:p>
          <a:p>
            <a:endParaRPr lang="es-CO" dirty="0"/>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4499992" y="1772816"/>
            <a:ext cx="4243359" cy="5085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4664"/>
            <a:ext cx="7467600" cy="1512168"/>
          </a:xfrm>
        </p:spPr>
        <p:txBody>
          <a:bodyPr>
            <a:noAutofit/>
          </a:bodyPr>
          <a:lstStyle/>
          <a:p>
            <a:pPr algn="ctr"/>
            <a:r>
              <a:rPr lang="es-CO" sz="28700" dirty="0" smtClean="0"/>
              <a:t> </a:t>
            </a:r>
            <a:br>
              <a:rPr lang="es-CO" sz="28700" dirty="0" smtClean="0"/>
            </a:br>
            <a:r>
              <a:rPr lang="es-CO" sz="28700" dirty="0" smtClean="0"/>
              <a:t> </a:t>
            </a:r>
            <a:r>
              <a:rPr lang="es-CO" sz="4000" dirty="0" smtClean="0"/>
              <a:t/>
            </a:r>
            <a:br>
              <a:rPr lang="es-CO" sz="4000" dirty="0" smtClean="0"/>
            </a:br>
            <a:r>
              <a:rPr lang="es-CO" sz="4800" dirty="0" smtClean="0">
                <a:latin typeface="Comic Sans MS" pitchFamily="66" charset="0"/>
              </a:rPr>
              <a:t>HISTORY FAIR OF CALI</a:t>
            </a:r>
            <a:endParaRPr lang="es-CO" sz="4800" dirty="0">
              <a:latin typeface="Comic Sans MS" pitchFamily="66" charset="0"/>
            </a:endParaRPr>
          </a:p>
        </p:txBody>
      </p:sp>
      <p:sp>
        <p:nvSpPr>
          <p:cNvPr id="3" name="2 Marcador de contenido"/>
          <p:cNvSpPr>
            <a:spLocks noGrp="1"/>
          </p:cNvSpPr>
          <p:nvPr>
            <p:ph sz="quarter" idx="1"/>
          </p:nvPr>
        </p:nvSpPr>
        <p:spPr>
          <a:xfrm>
            <a:off x="323528" y="2276872"/>
            <a:ext cx="7467600" cy="2900936"/>
          </a:xfrm>
        </p:spPr>
        <p:txBody>
          <a:bodyPr>
            <a:noAutofit/>
          </a:bodyPr>
          <a:lstStyle/>
          <a:p>
            <a:r>
              <a:rPr lang="en-US" sz="3000" dirty="0" smtClean="0">
                <a:latin typeface="Comic Sans MS" pitchFamily="66" charset="0"/>
              </a:rPr>
              <a:t>On August 7, 1956 occurred in the city a huge explosion, tragic event that generated ruins, loss of life and considerable economic recession in the city. The authorities decided to organize an exhibition next year as an opportunity to overcome the tragedy and an engine of economic recovery. The first fair of Cali</a:t>
            </a:r>
            <a:endParaRPr lang="es-CO" sz="30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4400" dirty="0" smtClean="0">
                <a:latin typeface="Comic Sans MS" pitchFamily="66" charset="0"/>
              </a:rPr>
              <a:t>Salsódromo</a:t>
            </a:r>
            <a:endParaRPr lang="es-CO" sz="4400" dirty="0">
              <a:latin typeface="Comic Sans MS" pitchFamily="66" charset="0"/>
            </a:endParaRPr>
          </a:p>
        </p:txBody>
      </p:sp>
      <p:sp>
        <p:nvSpPr>
          <p:cNvPr id="3" name="2 Marcador de contenido"/>
          <p:cNvSpPr>
            <a:spLocks noGrp="1"/>
          </p:cNvSpPr>
          <p:nvPr>
            <p:ph sz="quarter" idx="2"/>
          </p:nvPr>
        </p:nvSpPr>
        <p:spPr>
          <a:xfrm>
            <a:off x="323528" y="2204864"/>
            <a:ext cx="3657600" cy="4509120"/>
          </a:xfrm>
        </p:spPr>
        <p:txBody>
          <a:bodyPr>
            <a:normAutofit/>
          </a:bodyPr>
          <a:lstStyle/>
          <a:p>
            <a:r>
              <a:rPr lang="en-US" sz="3200" dirty="0" smtClean="0"/>
              <a:t>The Salsódromo is the opening event Cali Fair has a space for the parade of the most cultural attraction: the Salsa</a:t>
            </a:r>
          </a:p>
          <a:p>
            <a:endParaRPr lang="es-CO" dirty="0"/>
          </a:p>
        </p:txBody>
      </p:sp>
      <p:pic>
        <p:nvPicPr>
          <p:cNvPr id="6146" name="Picture 2"/>
          <p:cNvPicPr>
            <a:picLocks noGrp="1" noChangeAspect="1" noChangeArrowheads="1"/>
          </p:cNvPicPr>
          <p:nvPr>
            <p:ph sz="quarter" idx="4"/>
          </p:nvPr>
        </p:nvPicPr>
        <p:blipFill>
          <a:blip r:embed="rId2" cstate="print"/>
          <a:srcRect/>
          <a:stretch>
            <a:fillRect/>
          </a:stretch>
        </p:blipFill>
        <p:spPr bwMode="auto">
          <a:xfrm>
            <a:off x="4000699" y="2132856"/>
            <a:ext cx="4807384" cy="450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7605464" cy="1800200"/>
          </a:xfrm>
        </p:spPr>
        <p:txBody>
          <a:bodyPr>
            <a:noAutofit/>
          </a:bodyPr>
          <a:lstStyle/>
          <a:p>
            <a:pPr algn="ctr"/>
            <a:r>
              <a:rPr lang="en-US" sz="6800" dirty="0" smtClean="0">
                <a:latin typeface="Colonna MT" pitchFamily="82" charset="0"/>
              </a:rPr>
              <a:t>Election of the fair Disk</a:t>
            </a:r>
            <a:endParaRPr lang="es-CO" sz="6800" dirty="0">
              <a:latin typeface="Colonna MT" pitchFamily="82" charset="0"/>
            </a:endParaRPr>
          </a:p>
        </p:txBody>
      </p:sp>
      <p:sp>
        <p:nvSpPr>
          <p:cNvPr id="3" name="2 Marcador de contenido"/>
          <p:cNvSpPr>
            <a:spLocks noGrp="1"/>
          </p:cNvSpPr>
          <p:nvPr>
            <p:ph sz="quarter" idx="2"/>
          </p:nvPr>
        </p:nvSpPr>
        <p:spPr/>
        <p:txBody>
          <a:bodyPr>
            <a:normAutofit lnSpcReduction="10000"/>
          </a:bodyPr>
          <a:lstStyle/>
          <a:p>
            <a:r>
              <a:rPr lang="en-US" dirty="0" smtClean="0"/>
              <a:t>It's a song that represents each year the spirit of the festivities. The management organization of the fair (Corfecali) has promoted an annual contest for citizens to choose the disk to fair the year.</a:t>
            </a:r>
            <a:endParaRPr lang="es-CO" dirty="0"/>
          </a:p>
        </p:txBody>
      </p:sp>
      <p:pic>
        <p:nvPicPr>
          <p:cNvPr id="3074" name="Picture 2"/>
          <p:cNvPicPr>
            <a:picLocks noGrp="1" noChangeAspect="1" noChangeArrowheads="1"/>
          </p:cNvPicPr>
          <p:nvPr>
            <p:ph sz="quarter" idx="4"/>
          </p:nvPr>
        </p:nvPicPr>
        <p:blipFill>
          <a:blip r:embed="rId2" cstate="print"/>
          <a:srcRect/>
          <a:stretch>
            <a:fillRect/>
          </a:stretch>
        </p:blipFill>
        <p:spPr bwMode="auto">
          <a:xfrm>
            <a:off x="4211960" y="2420888"/>
            <a:ext cx="4464496"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7543800" cy="1875482"/>
          </a:xfrm>
        </p:spPr>
        <p:txBody>
          <a:bodyPr>
            <a:noAutofit/>
          </a:bodyPr>
          <a:lstStyle/>
          <a:p>
            <a:pPr algn="ctr"/>
            <a:r>
              <a:rPr lang="es-CO" sz="6000" dirty="0" smtClean="0"/>
              <a:t>CALI OLD CARNIVAL</a:t>
            </a:r>
            <a:endParaRPr lang="es-CO" sz="6000" dirty="0"/>
          </a:p>
        </p:txBody>
      </p:sp>
      <p:sp>
        <p:nvSpPr>
          <p:cNvPr id="3" name="2 Marcador de contenido"/>
          <p:cNvSpPr>
            <a:spLocks noGrp="1"/>
          </p:cNvSpPr>
          <p:nvPr>
            <p:ph sz="quarter" idx="2"/>
          </p:nvPr>
        </p:nvSpPr>
        <p:spPr>
          <a:xfrm>
            <a:off x="0" y="2276872"/>
            <a:ext cx="4355976" cy="4581128"/>
          </a:xfrm>
        </p:spPr>
        <p:txBody>
          <a:bodyPr>
            <a:noAutofit/>
          </a:bodyPr>
          <a:lstStyle/>
          <a:p>
            <a:r>
              <a:rPr lang="en-US" sz="3000" dirty="0" smtClean="0"/>
              <a:t>On December 28 the Southeast Expressway will be to witness the great Carnival Cali Viejo, a tradition of the Cali Fair rescuing the culture and idiosyncrasies of Cali.</a:t>
            </a:r>
            <a:endParaRPr lang="es-CO" sz="3000" dirty="0"/>
          </a:p>
        </p:txBody>
      </p:sp>
      <p:pic>
        <p:nvPicPr>
          <p:cNvPr id="4098" name="Picture 2"/>
          <p:cNvPicPr>
            <a:picLocks noGrp="1" noChangeAspect="1" noChangeArrowheads="1"/>
          </p:cNvPicPr>
          <p:nvPr>
            <p:ph sz="quarter" idx="4"/>
          </p:nvPr>
        </p:nvPicPr>
        <p:blipFill>
          <a:blip r:embed="rId2" cstate="print"/>
          <a:srcRect/>
          <a:stretch>
            <a:fillRect/>
          </a:stretch>
        </p:blipFill>
        <p:spPr bwMode="auto">
          <a:xfrm>
            <a:off x="4283968" y="2234636"/>
            <a:ext cx="4448498" cy="4290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7543800" cy="1227410"/>
          </a:xfrm>
        </p:spPr>
        <p:txBody>
          <a:bodyPr>
            <a:noAutofit/>
          </a:bodyPr>
          <a:lstStyle/>
          <a:p>
            <a:pPr algn="ctr"/>
            <a:r>
              <a:rPr lang="en-US" sz="4000" dirty="0" smtClean="0"/>
              <a:t>CLASSIC CARS PARADE AND OLD</a:t>
            </a:r>
            <a:endParaRPr lang="es-CO" sz="4000" dirty="0"/>
          </a:p>
        </p:txBody>
      </p:sp>
      <p:sp>
        <p:nvSpPr>
          <p:cNvPr id="3" name="2 Marcador de contenido"/>
          <p:cNvSpPr>
            <a:spLocks noGrp="1"/>
          </p:cNvSpPr>
          <p:nvPr>
            <p:ph sz="quarter" idx="2"/>
          </p:nvPr>
        </p:nvSpPr>
        <p:spPr>
          <a:xfrm>
            <a:off x="0" y="2348880"/>
            <a:ext cx="3657600" cy="3886200"/>
          </a:xfrm>
        </p:spPr>
        <p:txBody>
          <a:bodyPr>
            <a:normAutofit/>
          </a:bodyPr>
          <a:lstStyle/>
          <a:p>
            <a:r>
              <a:rPr lang="en-US" sz="3200" dirty="0" smtClean="0"/>
              <a:t>In this parade, the owners of the most luxurious and classic cars on display They are shown</a:t>
            </a:r>
            <a:endParaRPr lang="es-CO" sz="3200" dirty="0"/>
          </a:p>
        </p:txBody>
      </p:sp>
      <p:pic>
        <p:nvPicPr>
          <p:cNvPr id="5122" name="Picture 2"/>
          <p:cNvPicPr>
            <a:picLocks noGrp="1" noChangeAspect="1" noChangeArrowheads="1"/>
          </p:cNvPicPr>
          <p:nvPr>
            <p:ph sz="quarter" idx="4"/>
          </p:nvPr>
        </p:nvPicPr>
        <p:blipFill>
          <a:blip r:embed="rId2" cstate="print"/>
          <a:srcRect/>
          <a:stretch>
            <a:fillRect/>
          </a:stretch>
        </p:blipFill>
        <p:spPr bwMode="auto">
          <a:xfrm>
            <a:off x="3635896" y="2204864"/>
            <a:ext cx="5215769"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6000" dirty="0" smtClean="0"/>
              <a:t>DAY PACIFIC</a:t>
            </a:r>
            <a:endParaRPr lang="es-CO" sz="6000" dirty="0"/>
          </a:p>
        </p:txBody>
      </p:sp>
      <p:sp>
        <p:nvSpPr>
          <p:cNvPr id="3" name="2 Marcador de contenido"/>
          <p:cNvSpPr>
            <a:spLocks noGrp="1"/>
          </p:cNvSpPr>
          <p:nvPr>
            <p:ph sz="quarter" idx="2"/>
          </p:nvPr>
        </p:nvSpPr>
        <p:spPr>
          <a:xfrm>
            <a:off x="0" y="2362200"/>
            <a:ext cx="4067944" cy="4495800"/>
          </a:xfrm>
        </p:spPr>
        <p:txBody>
          <a:bodyPr>
            <a:noAutofit/>
          </a:bodyPr>
          <a:lstStyle/>
          <a:p>
            <a:r>
              <a:rPr lang="en-US" sz="3200" dirty="0" smtClean="0"/>
              <a:t>This event rescues the values of ethnic population of African descent represents a large majority in the territory Vallecaucano</a:t>
            </a:r>
            <a:endParaRPr lang="es-CO" sz="3200" dirty="0"/>
          </a:p>
        </p:txBody>
      </p:sp>
      <p:pic>
        <p:nvPicPr>
          <p:cNvPr id="7170" name="Picture 2"/>
          <p:cNvPicPr>
            <a:picLocks noGrp="1" noChangeAspect="1" noChangeArrowheads="1"/>
          </p:cNvPicPr>
          <p:nvPr>
            <p:ph sz="quarter" idx="4"/>
          </p:nvPr>
        </p:nvPicPr>
        <p:blipFill>
          <a:blip r:embed="rId2" cstate="print"/>
          <a:srcRect/>
          <a:stretch>
            <a:fillRect/>
          </a:stretch>
        </p:blipFill>
        <p:spPr bwMode="auto">
          <a:xfrm>
            <a:off x="4067944" y="2636912"/>
            <a:ext cx="4703966" cy="4032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600" dirty="0" smtClean="0"/>
              <a:t>Meeting of Salsa music lovers and collectors</a:t>
            </a:r>
            <a:endParaRPr lang="es-CO" sz="3600" dirty="0"/>
          </a:p>
        </p:txBody>
      </p:sp>
      <p:sp>
        <p:nvSpPr>
          <p:cNvPr id="3" name="2 Marcador de contenido"/>
          <p:cNvSpPr>
            <a:spLocks noGrp="1"/>
          </p:cNvSpPr>
          <p:nvPr>
            <p:ph sz="quarter" idx="1"/>
          </p:nvPr>
        </p:nvSpPr>
        <p:spPr/>
        <p:txBody>
          <a:bodyPr>
            <a:normAutofit/>
          </a:bodyPr>
          <a:lstStyle/>
          <a:p>
            <a:r>
              <a:rPr lang="en-US" sz="3600" dirty="0" smtClean="0"/>
              <a:t>The sauce has a very special place for all music lovers and collectors who exhibit the best of their salsotecas.</a:t>
            </a:r>
          </a:p>
          <a:p>
            <a:endParaRPr lang="es-CO" sz="6000" dirty="0"/>
          </a:p>
        </p:txBody>
      </p:sp>
      <p:pic>
        <p:nvPicPr>
          <p:cNvPr id="4" name="3 Imagen" descr="image.jpg"/>
          <p:cNvPicPr>
            <a:picLocks noChangeAspect="1"/>
          </p:cNvPicPr>
          <p:nvPr/>
        </p:nvPicPr>
        <p:blipFill>
          <a:blip r:embed="rId2"/>
          <a:stretch>
            <a:fillRect/>
          </a:stretch>
        </p:blipFill>
        <p:spPr>
          <a:xfrm>
            <a:off x="2214546" y="4143380"/>
            <a:ext cx="4519621" cy="2263139"/>
          </a:xfrm>
          <a:prstGeom prst="rect">
            <a:avLst/>
          </a:prstGeom>
          <a:ln w="190500" cap="sq">
            <a:solidFill>
              <a:schemeClr val="accent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175</TotalTime>
  <Words>422</Words>
  <Application>Microsoft Office PowerPoint</Application>
  <PresentationFormat>Presentación en pantalla (4:3)</PresentationFormat>
  <Paragraphs>27</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Mirador</vt:lpstr>
      <vt:lpstr>exhibition fair of Cali</vt:lpstr>
      <vt:lpstr>fair of Cali</vt:lpstr>
      <vt:lpstr>    HISTORY FAIR OF CALI</vt:lpstr>
      <vt:lpstr>Salsódromo</vt:lpstr>
      <vt:lpstr>Election of the fair Disk</vt:lpstr>
      <vt:lpstr>CALI OLD CARNIVAL</vt:lpstr>
      <vt:lpstr>CLASSIC CARS PARADE AND OLD</vt:lpstr>
      <vt:lpstr>DAY PACIFIC</vt:lpstr>
      <vt:lpstr>Meeting of Salsa music lovers and collectors</vt:lpstr>
      <vt:lpstr>Super concert Cali Fair</vt:lpstr>
      <vt:lpstr>Festival of Orchestras</vt:lpstr>
      <vt:lpstr>tourism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 Fair</dc:title>
  <dc:creator>Harold Trujillo G</dc:creator>
  <cp:lastModifiedBy>user</cp:lastModifiedBy>
  <cp:revision>19</cp:revision>
  <dcterms:created xsi:type="dcterms:W3CDTF">2015-06-15T16:24:42Z</dcterms:created>
  <dcterms:modified xsi:type="dcterms:W3CDTF">2015-06-15T23:53:36Z</dcterms:modified>
</cp:coreProperties>
</file>